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513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6523D15-A344-4253-891E-6A715B78791F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7006DE8-9F6A-4640-B53C-15D9B4138198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Westward Expansion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1860-1890</a:t>
            </a:r>
          </a:p>
        </p:txBody>
      </p:sp>
    </p:spTree>
    <p:extLst>
      <p:ext uri="{BB962C8B-B14F-4D97-AF65-F5344CB8AC3E}">
        <p14:creationId xmlns:p14="http://schemas.microsoft.com/office/powerpoint/2010/main" val="408692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Native Tribes of the West (1860)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0" y="1524000"/>
            <a:ext cx="6858002" cy="514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52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Geologic Features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786420" cy="509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049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Precipitation Map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841052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088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States and Territories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1860-1890 in ten-year intervals</a:t>
            </a:r>
          </a:p>
        </p:txBody>
      </p:sp>
    </p:spTree>
    <p:extLst>
      <p:ext uri="{BB962C8B-B14F-4D97-AF65-F5344CB8AC3E}">
        <p14:creationId xmlns:p14="http://schemas.microsoft.com/office/powerpoint/2010/main" val="3297880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and Territories - 1860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22548" cy="504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011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and Territories - 1870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2" y="1524002"/>
            <a:ext cx="6705598" cy="503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00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and Territories - 1880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05598" cy="503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936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and Territories - 1890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05600" cy="503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76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Major Cities and Railroads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1860-1890 in ten-year intervals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03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 Cities and Railroads - 1860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79" y="1524000"/>
            <a:ext cx="6638042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833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 Cities and Railroads - 1870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39" y="1524000"/>
            <a:ext cx="6642522" cy="4986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606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 Cities and Railroads - 1880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705600" cy="503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811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 Cities and Railroads - 1890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79" y="1524000"/>
            <a:ext cx="6638042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9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Improved Agricultural Land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1860-1890 in ten-year intervals</a:t>
            </a:r>
          </a:p>
        </p:txBody>
      </p:sp>
    </p:spTree>
    <p:extLst>
      <p:ext uri="{BB962C8B-B14F-4D97-AF65-F5344CB8AC3E}">
        <p14:creationId xmlns:p14="http://schemas.microsoft.com/office/powerpoint/2010/main" val="2233806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Agricultural Land - 1860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1600200"/>
            <a:ext cx="6553202" cy="491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558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Agricultural Land - 1870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158" y="1600200"/>
            <a:ext cx="6557684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275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Agricultural Land - 1880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158" y="1600200"/>
            <a:ext cx="6557684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68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Agricultural Land - 1890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158" y="1600200"/>
            <a:ext cx="6557684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662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Cities, Railroads, Land and States combined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1860-1890 in ten-year intervals</a:t>
            </a:r>
          </a:p>
        </p:txBody>
      </p:sp>
    </p:spTree>
    <p:extLst>
      <p:ext uri="{BB962C8B-B14F-4D97-AF65-F5344CB8AC3E}">
        <p14:creationId xmlns:p14="http://schemas.microsoft.com/office/powerpoint/2010/main" val="718899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features – 1860</a:t>
            </a: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79" y="1600200"/>
            <a:ext cx="6638042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907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features - 1870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79" y="1600200"/>
            <a:ext cx="6638042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641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features - 1880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79" y="1600200"/>
            <a:ext cx="6638042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618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features - 1890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79" y="1600200"/>
            <a:ext cx="6638042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8319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91</TotalTime>
  <Words>125</Words>
  <Application>Microsoft Office PowerPoint</Application>
  <PresentationFormat>On-screen Show (4:3)</PresentationFormat>
  <Paragraphs>29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Rockwell</vt:lpstr>
      <vt:lpstr>Wingdings 2</vt:lpstr>
      <vt:lpstr>Foundry</vt:lpstr>
      <vt:lpstr>Westward Expansion</vt:lpstr>
      <vt:lpstr>Native Tribes of the West (1860)</vt:lpstr>
      <vt:lpstr>Geologic Features</vt:lpstr>
      <vt:lpstr>Precipitation Map</vt:lpstr>
      <vt:lpstr>States and Territories</vt:lpstr>
      <vt:lpstr>States and Territories - 1860</vt:lpstr>
      <vt:lpstr>States and Territories - 1870</vt:lpstr>
      <vt:lpstr>States and Territories - 1880</vt:lpstr>
      <vt:lpstr>States and Territories - 1890</vt:lpstr>
      <vt:lpstr>Major Cities and Railroads</vt:lpstr>
      <vt:lpstr>Major Cities and Railroads - 1860</vt:lpstr>
      <vt:lpstr>Major Cities and Railroads - 1870</vt:lpstr>
      <vt:lpstr>Major Cities and Railroads - 1880</vt:lpstr>
      <vt:lpstr>Major Cities and Railroads - 1890</vt:lpstr>
      <vt:lpstr>Improved Agricultural Land</vt:lpstr>
      <vt:lpstr>Agricultural Land - 1860</vt:lpstr>
      <vt:lpstr>Agricultural Land - 1870</vt:lpstr>
      <vt:lpstr>Agricultural Land - 1880</vt:lpstr>
      <vt:lpstr>Agricultural Land - 1890</vt:lpstr>
      <vt:lpstr>Cities, Railroads, Land and States combined</vt:lpstr>
      <vt:lpstr>All features – 1860</vt:lpstr>
      <vt:lpstr>All features - 1870</vt:lpstr>
      <vt:lpstr>All features - 1880</vt:lpstr>
      <vt:lpstr>All features - 1890</vt:lpstr>
    </vt:vector>
  </TitlesOfParts>
  <Company>American Public University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Westward Expansion</dc:title>
  <dc:creator>Roscoe, Jace</dc:creator>
  <cp:lastModifiedBy>Christina Flores</cp:lastModifiedBy>
  <cp:revision>8</cp:revision>
  <dcterms:created xsi:type="dcterms:W3CDTF">2017-08-25T12:25:52Z</dcterms:created>
  <dcterms:modified xsi:type="dcterms:W3CDTF">2020-03-19T01:48:19Z</dcterms:modified>
</cp:coreProperties>
</file>